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446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9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28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6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73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44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2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9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A70D8E-0D33-4D7C-971A-663C0DE2B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10299"/>
            <a:ext cx="11244933" cy="9416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/>
              <a:t>        Прокуратура </a:t>
            </a:r>
            <a:r>
              <a:rPr lang="ru-RU" sz="4400" dirty="0" err="1" smtClean="0"/>
              <a:t>Варгашинского</a:t>
            </a:r>
            <a:r>
              <a:rPr lang="ru-RU" sz="4400" dirty="0" smtClean="0"/>
              <a:t> </a:t>
            </a:r>
            <a:r>
              <a:rPr lang="ru-RU" sz="4400" dirty="0"/>
              <a:t>района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870FC0-0E20-4983-A114-28816C616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582" y="2256639"/>
            <a:ext cx="9613783" cy="413577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Нельзя заплывать за буйки, а если таковых не имеется – плавать далеко от берегов.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Запрещено купаться возле кораблей, лодок, катеров, пароходов и пр.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Запрещено совершать прыжки в воду в местах, если это место незнакомо или глубина небольшая.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Прыгать в воду можно только со специально оборудованных площадок.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Нельзя после долгого и интенсивного теплового воздействия с разбега прыгать в холодную воду, поскольку              это чревато остановкой сердца или потерей сознания. Для предотвращения таких последствий следует ополоснуться до купания.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Запрещено купаться во время сильного волнения или в шторм.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Нельзя купаться в водоёмах, на берегах которых находятся в большом количестве крупные камни или железобетонные плиты, со временем они обрастают мхом, и входить в воду или выходить из воды по ним бывает довольно сложно и небезопасно.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Специальные надувные круги и матрацы не предназначены для плавания на далёком расстоянии от берегов.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Ни в коем случае нельзя играть в игры, когда требуется захватывать или удерживать соперника в воде — это опасно для жизни.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нахождения в воде следует ограничивать в зависимости от температуры обеих стихий – воды и воздуха.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E417FD-C4A9-4571-9013-9D496BCBF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02" y="408963"/>
            <a:ext cx="970495" cy="1068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36261F-3830-42A4-B65D-1A5E15791676}"/>
              </a:ext>
            </a:extLst>
          </p:cNvPr>
          <p:cNvSpPr txBox="1"/>
          <p:nvPr/>
        </p:nvSpPr>
        <p:spPr>
          <a:xfrm>
            <a:off x="2001662" y="1551963"/>
            <a:ext cx="9675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разъясняет основные правила проведения на воде</a:t>
            </a:r>
          </a:p>
          <a:p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906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B3151-EBFA-412F-B356-A2E254DF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624110"/>
            <a:ext cx="10402349" cy="936242"/>
          </a:xfrm>
        </p:spPr>
        <p:txBody>
          <a:bodyPr>
            <a:noAutofit/>
          </a:bodyPr>
          <a:lstStyle/>
          <a:p>
            <a:r>
              <a:rPr lang="ru-RU" sz="1800" dirty="0"/>
              <a:t>Зачастую несчастные случаи происходят по вине самих пловцов, которые начинают впадать в панику и перестают держать ситуацию под контролем. Нужно научиться расслабляться, плавая пассивно на поверхности воды.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2CDEB54-0AA3-4A70-88FA-C6EA6923E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399" y="1694578"/>
            <a:ext cx="6858442" cy="4835203"/>
          </a:xfrm>
        </p:spPr>
      </p:pic>
    </p:spTree>
    <p:extLst>
      <p:ext uri="{BB962C8B-B14F-4D97-AF65-F5344CB8AC3E}">
        <p14:creationId xmlns:p14="http://schemas.microsoft.com/office/powerpoint/2010/main" val="49150404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EA40E7F-FC44-49BE-B130-A0F5B3B9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74" y="699082"/>
            <a:ext cx="9029539" cy="1121328"/>
          </a:xfrm>
        </p:spPr>
        <p:txBody>
          <a:bodyPr>
            <a:noAutofit/>
          </a:bodyPr>
          <a:lstStyle/>
          <a:p>
            <a:r>
              <a:rPr lang="ru-RU" dirty="0"/>
              <a:t>Если во время купания в водоёме вы случайно запутались в водорослях – сохраняйте спокойствие. Чтобы избавиться от них, следует совершать мягкие и плавные движения непосредственно у водной глади.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906C28-341D-40D4-A879-6BE45458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380" y="1726034"/>
            <a:ext cx="6080620" cy="45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9E731F-C2D0-498E-8382-90C1F05D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081" y="478172"/>
            <a:ext cx="9588616" cy="1375795"/>
          </a:xfrm>
        </p:spPr>
        <p:txBody>
          <a:bodyPr/>
          <a:lstStyle/>
          <a:p>
            <a:r>
              <a:rPr lang="ru-RU" dirty="0"/>
              <a:t>Для того чтобы избежать несчастных случаев на воде, родителям необходимо самим руководствоваться простыми правилами, и обязательно каждый раз перед походом на пляж озвучивать эти правила для младших членов семейства.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2448E3-6116-47B6-B133-C40869A5A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7" t="12967" r="8501" b="17798"/>
          <a:stretch/>
        </p:blipFill>
        <p:spPr>
          <a:xfrm>
            <a:off x="3162649" y="1853967"/>
            <a:ext cx="6779637" cy="42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14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5E74BD-0631-45CA-989B-320FDFD0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526" y="551543"/>
            <a:ext cx="8915400" cy="1727200"/>
          </a:xfrm>
        </p:spPr>
        <p:txBody>
          <a:bodyPr/>
          <a:lstStyle/>
          <a:p>
            <a:r>
              <a:rPr lang="ru-RU" dirty="0"/>
              <a:t>•	Купаться можно только в специально отведённых для этого местах. Но если захотелось поплавать в водоёме, где таких мест нет, к выбору зоны для купания нужно подойти серьёзно – глубина не более 2 метров, ровное дно, а скорость течения не должна превышать более полуметра в секунду, водоём ни в коем случае не заболочен.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4353CD-58D6-46C2-BA2B-8FD194328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9" t="4868" r="3968" b="4127"/>
          <a:stretch/>
        </p:blipFill>
        <p:spPr>
          <a:xfrm>
            <a:off x="4003334" y="2116916"/>
            <a:ext cx="5709784" cy="4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107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Легкий дым</vt:lpstr>
      <vt:lpstr>        Прокуратура Варгашинского района</vt:lpstr>
      <vt:lpstr>Зачастую несчастные случаи происходят по вине самих пловцов, которые начинают впадать в панику и перестают держать ситуацию под контролем. Нужно научиться расслабляться, плавая пассивно на поверхности воды.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Лебяжьевского района</dc:title>
  <dc:creator>Natali Do</dc:creator>
  <cp:lastModifiedBy>uzer</cp:lastModifiedBy>
  <cp:revision>5</cp:revision>
  <dcterms:created xsi:type="dcterms:W3CDTF">2020-07-08T04:01:39Z</dcterms:created>
  <dcterms:modified xsi:type="dcterms:W3CDTF">2021-03-03T18:55:13Z</dcterms:modified>
</cp:coreProperties>
</file>