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8" r:id="rId4"/>
    <p:sldId id="279" r:id="rId5"/>
    <p:sldId id="275" r:id="rId6"/>
    <p:sldId id="280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29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74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74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65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732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649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3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3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75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9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53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6066-D827-4682-A632-F78C272CD6E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4233-2ADF-4021-8184-93C50C64E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99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olosnikova.lar@yandex.ru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094" y="2771775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0099"/>
                </a:solidFill>
              </a:rPr>
              <a:t>      </a:t>
            </a:r>
            <a:r>
              <a:rPr lang="ru-RU" sz="4800" b="1" dirty="0" smtClean="0">
                <a:solidFill>
                  <a:srgbClr val="000099"/>
                </a:solidFill>
              </a:rPr>
              <a:t>КЛАСС ЗЕМНОВОДНЫЕ.</a:t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4800" b="1" dirty="0" smtClean="0">
                <a:solidFill>
                  <a:srgbClr val="000099"/>
                </a:solidFill>
              </a:rPr>
              <a:t>      ОБЩАЯ ХАРАКТЕРИСТИКА    ЗЕМНОВОДНЫХ.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6035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>
                <a:solidFill>
                  <a:srgbClr val="000099"/>
                </a:solidFill>
              </a:rPr>
              <a:t>Урок биологии</a:t>
            </a:r>
          </a:p>
          <a:p>
            <a:pPr eaLnBrk="1" hangingPunct="1">
              <a:defRPr/>
            </a:pPr>
            <a:r>
              <a:rPr lang="ru-RU" sz="4000" smtClean="0">
                <a:solidFill>
                  <a:srgbClr val="000099"/>
                </a:solidFill>
              </a:rPr>
              <a:t>7 класс </a:t>
            </a:r>
            <a:endParaRPr lang="ru-RU" sz="4000" dirty="0">
              <a:solidFill>
                <a:srgbClr val="000099"/>
              </a:solidFill>
            </a:endParaRPr>
          </a:p>
        </p:txBody>
      </p:sp>
      <p:pic>
        <p:nvPicPr>
          <p:cNvPr id="3076" name="Picture 8" descr="лягушк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940" y="260350"/>
            <a:ext cx="13255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жаба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0305" y="4369517"/>
            <a:ext cx="2411412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2649" y="4856813"/>
            <a:ext cx="505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Составила: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Учитель химии, биологии </a:t>
            </a:r>
            <a:r>
              <a:rPr lang="ru-RU" sz="2400" dirty="0" err="1" smtClean="0">
                <a:solidFill>
                  <a:srgbClr val="002060"/>
                </a:solidFill>
              </a:rPr>
              <a:t>Волосникова</a:t>
            </a:r>
            <a:r>
              <a:rPr lang="ru-RU" sz="2400" dirty="0" smtClean="0">
                <a:solidFill>
                  <a:srgbClr val="002060"/>
                </a:solidFill>
              </a:rPr>
              <a:t> Л.В.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7" name="Picture 2" descr="http://savepic.ru/724659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1792" y="3890717"/>
            <a:ext cx="3729925" cy="27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8266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ТЕМА: </a:t>
            </a:r>
            <a:b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КЛАСС ЗЕМНОВОДНЫЕ (2 ч)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: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Общая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класса Земноводные. Места обитания и распространение земноводных. Особенности внешнего строения в связи с образом жизни. Внутреннее строение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земноводных. Размножение и развитие земноводных. Происхождение земноводных. Многообразие современных земноводных и их охрана. Значение земноводных в природе и жизни человека.</a:t>
            </a:r>
          </a:p>
          <a:p>
            <a:pPr algn="just"/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Тип урока: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рок открытия нового знания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15439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427" y="588936"/>
            <a:ext cx="1117427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плане организации класса обучающиеся были разделены по группам. Работа над новым материалом проходила в виде самостоятельной работы с текстом учебника и дополнительным материалом, с иллюстрациями в группах и заполнения индивидуальных рабочих листов. Большая часть новой информации была добыта самими учащимися. 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Закрепление</a:t>
            </a: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нового материала проходило в группах, где были предложены биологические задачи, которые позволили оживиться  и систематизировать свои знания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Рефлексия 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была проведена в форме беседы, ребята высказывали свое мнение о работе своих одноклассников и сделали самоанализ. </a:t>
            </a:r>
          </a:p>
          <a:p>
            <a:pPr algn="just"/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Домашнее задание</a:t>
            </a: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было дано на выбор и носил творческий характер.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1011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922" y="433953"/>
            <a:ext cx="110037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Целеполагание 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привлекаются к постановке целей и задач  на уроке;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урока:  урок открытия новых знаний на основе уже имеющегося опыта учащихся;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Технология 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обучения, критического мышления;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Этапы урока: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гибкая структура урока 9оргмомент, целеполагание, принятие учебной задачи, актуальность знаний, применение умений и навыков. Самостоятельная работа и рефлексия);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Формы организации: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групповой и парной работы;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Рефлексия: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этап урока, личное отношение учащегося по желанию;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Оценочная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преобладает самооценка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Домашнее задание: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предоставлена возможность выбора 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3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437" y="650929"/>
            <a:ext cx="10895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2589515"/>
              </p:ext>
            </p:extLst>
          </p:nvPr>
        </p:nvGraphicFramePr>
        <p:xfrm>
          <a:off x="573437" y="1255366"/>
          <a:ext cx="9360978" cy="51325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0326"/>
                <a:gridCol w="3120326"/>
                <a:gridCol w="3120326"/>
              </a:tblGrid>
              <a:tr h="1070785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УУД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208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этап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нового материала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Познавательные:</a:t>
                      </a:r>
                      <a:r>
                        <a:rPr lang="ru-RU" sz="20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выделение и формулирование познавательной цели урока</a:t>
                      </a:r>
                      <a:endParaRPr lang="ru-RU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Вызывало затруднение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41570">
                <a:tc gridSpan="3"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Задания: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Заполнить таблицу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Дополнить схему классификации амфибий. Привести примеры животных;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рабочего листа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89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441" y="573437"/>
            <a:ext cx="11081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Шастовская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Варгашинский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Волосникова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Владимировна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mael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volosnikova.lar@yandex.ru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Раб. тел. 8 35 (233) 2-37-16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Сот. тел. 89638690340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5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задачи:</a:t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8861997"/>
              </p:ext>
            </p:extLst>
          </p:nvPr>
        </p:nvGraphicFramePr>
        <p:xfrm>
          <a:off x="511444" y="1193368"/>
          <a:ext cx="10842356" cy="5947365"/>
        </p:xfrm>
        <a:graphic>
          <a:graphicData uri="http://schemas.openxmlformats.org/drawingml/2006/table">
            <a:tbl>
              <a:tblPr/>
              <a:tblGrid>
                <a:gridCol w="10842356"/>
              </a:tblGrid>
              <a:tr h="594736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Немецкая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пословица гласит: «Посади лягушку хоть на золотой стул, все равно она опять в лужу прыгнет».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Каков биологический смысл загадки?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Отв.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Голая кожа, имеющая развитую сеть кровеносных сосудов,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должна быть постоянно </a:t>
                      </a:r>
                      <a:r>
                        <a:rPr lang="ru-RU" sz="2000" b="1" i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влажной.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Насекомые (комары,  москиты и другие) никогда не кусают земноводных, хотя кожа у них голая.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Почему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</a:t>
                      </a: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Насекомые не кусают земноводных                          из-за ядовитого секрета, который                          вырабатывают ядовитые железы.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3.Лягушка, опущенная в кувшин с молоком, предохраняет молоко от скисания.    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 можно объяснить этот факт?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Отв.</a:t>
                      </a:r>
                      <a:r>
                        <a:rPr lang="ru-RU" sz="20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Слизь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которая выделяется                 кожными железами лягушки,                 содержит бактерицидное вещество,                 оно убивает бактерии</a:t>
                      </a:r>
                      <a:r>
                        <a:rPr lang="ru-RU" sz="2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сейчас прослушайте детскую песенку «В траве сидел кузнечик». Какие ошибки допустил автор с биологической точки зрения?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Кузнечик сидел, а лягушка не питается не движущимися насекомыми.</a:t>
                      </a:r>
                    </a:p>
                    <a:p>
                      <a:pPr lvl="0"/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Лягушка не может ходить , она передвигается прыжками.)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09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464</Words>
  <Application>Microsoft Office PowerPoint</Application>
  <PresentationFormat>Произвольный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КЛАСС ЗЕМНОВОДНЫЕ.       ОБЩАЯ ХАРАКТЕРИСТИКА    ЗЕМНОВОДНЫХ.</vt:lpstr>
      <vt:lpstr>                                          ТЕМА:     КЛАСС ЗЕМНОВОДНЫЕ (2 ч)  </vt:lpstr>
      <vt:lpstr>Слайд 3</vt:lpstr>
      <vt:lpstr>Слайд 4</vt:lpstr>
      <vt:lpstr>Слайд 5</vt:lpstr>
      <vt:lpstr>Слайд 6</vt:lpstr>
      <vt:lpstr> Биологические задачи: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Леха</dc:creator>
  <cp:lastModifiedBy>админ</cp:lastModifiedBy>
  <cp:revision>35</cp:revision>
  <dcterms:created xsi:type="dcterms:W3CDTF">2016-03-08T03:08:43Z</dcterms:created>
  <dcterms:modified xsi:type="dcterms:W3CDTF">2021-02-24T07:18:57Z</dcterms:modified>
</cp:coreProperties>
</file>